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2" r:id="rId16"/>
    <p:sldId id="273" r:id="rId17"/>
    <p:sldId id="274" r:id="rId18"/>
    <p:sldId id="270" r:id="rId19"/>
    <p:sldId id="27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D0FB-0657-1EC5-557E-AEACB5BEEE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B0B834-7749-BDD0-D3B5-333FA50F0A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E8E1B4-3701-71DC-EA09-EACF9292A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3AF82F-2AB0-B1A7-1423-31DC95AF56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0D73B1-0279-D9A0-B770-3E3DE98DF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7102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8141E-E589-1C43-3110-CE2A8E21F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43B38C-C8C9-C285-DD76-F5A59DBF06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31A257-9A10-E551-4E93-7C2025C29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43476-0FE2-6B81-1F35-0CFE1CF28D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86657-6AF9-0C96-5824-1075F70A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3497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ECC353-637E-EAE5-AA20-2AED9994BA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863CA-CB67-5C27-2AE2-1C38D6DF58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576614-4D90-04F7-7167-AEB77B71A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143535-B4EB-E4A9-DD6C-954FF24FC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755551-1E66-F49A-3BD7-8BC865637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17022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7C059-2A21-DF89-AB3E-7407F4E4D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50AC0-ADA2-AF89-4042-21FB65DB62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98E55-D4E6-AC88-40AF-9C2971FFC0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806AF-5803-2D29-CB95-8B52538FA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752D68-704B-C5B2-BAEF-6EB6BA833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41620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EE84-82B3-CF09-EFB8-B97061035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0E951-5587-8296-4D95-4CD087D283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06D068-0C0C-B6E8-CBA8-4FA8C2E83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6AC737-B058-BE1F-2471-CA0205AE9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41F643-8CA0-F856-58CA-AB452B43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7652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C6ADD-8422-E578-DA72-94ECECA16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2C4C5-A0B4-6396-E39B-9A744479A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E6F8ED-C5AC-CC42-7D8F-974050A84F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6FB908-017C-099A-F88E-7FC38EF4F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606C86-AC54-10B4-FBF8-1C7CFF551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1B1C6E-7175-249A-FE8E-A391CF077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9983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FA145-8006-F007-9534-ABD83E084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6990B-92DF-CB58-BF8D-5F0E094A95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5F86E5-F6BE-17D1-FB4D-CB531FC6A6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09A5BC-6C97-9AB8-2180-776BE295E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008C9A6-E016-817F-FFF5-13D137DBC0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11937B-CA78-DA4F-3EA2-3FB58F491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DB942-1242-2339-122E-631CCF729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29AA8B-7A7B-2AA9-F646-9DDF6BFBC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45574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F6744-AEA3-F8B4-C536-EC9AA117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DE3707-AD58-F606-6B89-8FA911210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46CDF-7170-58B9-96E5-E1B95BEB7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28FF30-6F41-ECC4-D2F5-5F5BFBCE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332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B44A89-42F3-87C2-0FAC-1445E413A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DDC6537-5715-1D6A-0A80-7AA656C2A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118AD-E78A-F7F0-4A0F-E652116AB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58488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81243-544E-D43C-EA2D-E1C5A2F12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E4DB1-29C1-3A2F-F001-43CABC96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3FF370-3A3D-6292-D157-686492D19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5E1535-FBA8-C5A2-B2C4-EEC9307221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6E35C5-77BC-E704-79DB-572D6C73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1018CC-11A0-1A65-BD89-1A2FE44CC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94472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F41D5-0058-030C-217D-2BAA299A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0E1F56F-2F20-DAA9-1F92-22CBC52D91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9E2200-FD96-881C-28CF-747A29EDE5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F8BA41-51F5-240E-041F-FD1F50EFA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BAF2D-447D-27DA-DA2F-CC5CDBAA5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A0DAD4-7961-7FCF-8A1F-6151ECCC2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7797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48DDD56-267B-696D-762B-1D95815EB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42793-6725-0179-C5FF-D5F1EFEB5C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5301CA-F607-667D-15BD-3D1520C2C6B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83526-6C70-48AA-8E2C-1AC2BA0120E1}" type="datetimeFigureOut">
              <a:rPr lang="en-IN" smtClean="0"/>
              <a:t>16-01-2026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A7717-BDC1-44C3-F80F-7A1BF9868B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61C12A-D312-827B-C67D-D3CF469D1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3C48FD-49E8-4A4E-BAEE-C9483864765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80497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DA1BC7-A969-39B5-2F6F-807EFE781B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5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7639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3CB44E6-DF0B-D974-7E50-A5E728FE4B7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89633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595B9-2152-A960-5395-A15F015C7A2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0092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AFB3C-7B59-2408-C743-EFC93867BCC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6514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E585B4-738F-6FEF-FA92-230D2E8EB64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65906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BFFCA8-588E-BFE1-54FF-AB30E2F460C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2111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D6F086-425D-4584-D36F-CDC812A12E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51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7669AE6-35D1-FC6B-AACE-0C3766751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363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734463-BFB4-3393-631A-450DE82E8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3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365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B58516-AC12-AEBE-6FC7-70E86A4A2E7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283" b="-11979"/>
          <a:stretch>
            <a:fillRect/>
          </a:stretch>
        </p:blipFill>
        <p:spPr>
          <a:xfrm>
            <a:off x="1" y="0"/>
            <a:ext cx="12192000" cy="7573283"/>
          </a:xfrm>
        </p:spPr>
      </p:pic>
    </p:spTree>
    <p:extLst>
      <p:ext uri="{BB962C8B-B14F-4D97-AF65-F5344CB8AC3E}">
        <p14:creationId xmlns:p14="http://schemas.microsoft.com/office/powerpoint/2010/main" val="3179522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CBF6417-22D2-72BA-F480-DA273F7F366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8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18345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E27A9A-D741-24BB-B903-E6E72D5B1B4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4024" cy="6858001"/>
          </a:xfrm>
        </p:spPr>
      </p:pic>
    </p:spTree>
    <p:extLst>
      <p:ext uri="{BB962C8B-B14F-4D97-AF65-F5344CB8AC3E}">
        <p14:creationId xmlns:p14="http://schemas.microsoft.com/office/powerpoint/2010/main" val="181163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63DD0E-3FDE-9EC3-F3FA-3DB24DFA192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</p:spPr>
      </p:pic>
    </p:spTree>
    <p:extLst>
      <p:ext uri="{BB962C8B-B14F-4D97-AF65-F5344CB8AC3E}">
        <p14:creationId xmlns:p14="http://schemas.microsoft.com/office/powerpoint/2010/main" val="41584957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C543A4D-04BB-EA4F-DC4D-60EBF117294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9243" cy="6858000"/>
          </a:xfrm>
        </p:spPr>
      </p:pic>
    </p:spTree>
    <p:extLst>
      <p:ext uri="{BB962C8B-B14F-4D97-AF65-F5344CB8AC3E}">
        <p14:creationId xmlns:p14="http://schemas.microsoft.com/office/powerpoint/2010/main" val="3997816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3B5C26-8956-7F14-8959-DA8A2121DAEB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4698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7AD61F-A8EA-A6DA-A296-95B16FA500F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4658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FD00D7B-BF99-A28F-0339-A0CA852A386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"/>
            <a:ext cx="12199243" cy="6858002"/>
          </a:xfrm>
        </p:spPr>
      </p:pic>
    </p:spTree>
    <p:extLst>
      <p:ext uri="{BB962C8B-B14F-4D97-AF65-F5344CB8AC3E}">
        <p14:creationId xmlns:p14="http://schemas.microsoft.com/office/powerpoint/2010/main" val="2040159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48CF54-B323-F47B-4B40-58AFC98B422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9736"/>
          </a:xfrm>
        </p:spPr>
      </p:pic>
    </p:spTree>
    <p:extLst>
      <p:ext uri="{BB962C8B-B14F-4D97-AF65-F5344CB8AC3E}">
        <p14:creationId xmlns:p14="http://schemas.microsoft.com/office/powerpoint/2010/main" val="1549344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1A4168-6E28-6DDD-A926-62B33E82ADCC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8028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0</Words>
  <Application>Microsoft Office PowerPoint</Application>
  <PresentationFormat>Widescreen</PresentationFormat>
  <Paragraphs>0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Lohith Harish</dc:creator>
  <cp:lastModifiedBy>Lohith Harish</cp:lastModifiedBy>
  <cp:revision>2</cp:revision>
  <dcterms:created xsi:type="dcterms:W3CDTF">2025-12-28T07:41:57Z</dcterms:created>
  <dcterms:modified xsi:type="dcterms:W3CDTF">2026-01-16T10:26:28Z</dcterms:modified>
</cp:coreProperties>
</file>